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9202400" cy="12801600"/>
  <p:notesSz cx="6858000" cy="9144000"/>
  <p:defaultTextStyle>
    <a:defPPr>
      <a:defRPr lang="en-US"/>
    </a:defPPr>
    <a:lvl1pPr marL="0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176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352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527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703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0878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054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230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406" algn="l" defTabSz="1828352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  <p15:guide id="3" orient="horz" pos="4032">
          <p15:clr>
            <a:srgbClr val="A4A3A4"/>
          </p15:clr>
        </p15:guide>
        <p15:guide id="4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9A2"/>
    <a:srgbClr val="253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57" d="100"/>
          <a:sy n="57" d="100"/>
        </p:scale>
        <p:origin x="1506" y="78"/>
      </p:cViewPr>
      <p:guideLst>
        <p:guide orient="horz" pos="13479"/>
        <p:guide pos="9533"/>
        <p:guide orient="horz" pos="4032"/>
        <p:guide pos="60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C1EA-7768-4723-B2E4-4EEEC359E652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BCA85-F04D-4F26-BAC9-EF7144FCF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00227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00453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00681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00907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01134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01361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401588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601815" algn="l" defTabSz="400453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BCA85-F04D-4F26-BAC9-EF7144FCFE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3976794"/>
            <a:ext cx="16322040" cy="2744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7254240"/>
            <a:ext cx="1344168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2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6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0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5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39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3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082428" y="3200401"/>
            <a:ext cx="14301788" cy="681566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7066" y="3200401"/>
            <a:ext cx="42585322" cy="68156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8226215"/>
            <a:ext cx="16322040" cy="254254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5425865"/>
            <a:ext cx="16322040" cy="2800349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176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35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252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670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087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505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39923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340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7066" y="18639368"/>
            <a:ext cx="28443555" cy="5271770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40661" y="18639368"/>
            <a:ext cx="28443555" cy="5271770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512658"/>
            <a:ext cx="1728216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2865545"/>
            <a:ext cx="8484395" cy="1194223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176" indent="0">
              <a:buNone/>
              <a:defRPr sz="4000" b="1"/>
            </a:lvl2pPr>
            <a:lvl3pPr marL="1828352" indent="0">
              <a:buNone/>
              <a:defRPr sz="3600" b="1"/>
            </a:lvl3pPr>
            <a:lvl4pPr marL="2742527" indent="0">
              <a:buNone/>
              <a:defRPr sz="3200" b="1"/>
            </a:lvl4pPr>
            <a:lvl5pPr marL="3656703" indent="0">
              <a:buNone/>
              <a:defRPr sz="3200" b="1"/>
            </a:lvl5pPr>
            <a:lvl6pPr marL="4570878" indent="0">
              <a:buNone/>
              <a:defRPr sz="3200" b="1"/>
            </a:lvl6pPr>
            <a:lvl7pPr marL="5485054" indent="0">
              <a:buNone/>
              <a:defRPr sz="3200" b="1"/>
            </a:lvl7pPr>
            <a:lvl8pPr marL="6399230" indent="0">
              <a:buNone/>
              <a:defRPr sz="3200" b="1"/>
            </a:lvl8pPr>
            <a:lvl9pPr marL="7313406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4059767"/>
            <a:ext cx="8484395" cy="7375738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3" y="2865545"/>
            <a:ext cx="8487728" cy="1194223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176" indent="0">
              <a:buNone/>
              <a:defRPr sz="4000" b="1"/>
            </a:lvl2pPr>
            <a:lvl3pPr marL="1828352" indent="0">
              <a:buNone/>
              <a:defRPr sz="3600" b="1"/>
            </a:lvl3pPr>
            <a:lvl4pPr marL="2742527" indent="0">
              <a:buNone/>
              <a:defRPr sz="3200" b="1"/>
            </a:lvl4pPr>
            <a:lvl5pPr marL="3656703" indent="0">
              <a:buNone/>
              <a:defRPr sz="3200" b="1"/>
            </a:lvl5pPr>
            <a:lvl6pPr marL="4570878" indent="0">
              <a:buNone/>
              <a:defRPr sz="3200" b="1"/>
            </a:lvl6pPr>
            <a:lvl7pPr marL="5485054" indent="0">
              <a:buNone/>
              <a:defRPr sz="3200" b="1"/>
            </a:lvl7pPr>
            <a:lvl8pPr marL="6399230" indent="0">
              <a:buNone/>
              <a:defRPr sz="3200" b="1"/>
            </a:lvl8pPr>
            <a:lvl9pPr marL="7313406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3" y="4059767"/>
            <a:ext cx="8487728" cy="7375738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1" y="509693"/>
            <a:ext cx="6317458" cy="216916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5" y="509696"/>
            <a:ext cx="10734675" cy="10925811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1" y="2678856"/>
            <a:ext cx="6317458" cy="8756651"/>
          </a:xfrm>
        </p:spPr>
        <p:txBody>
          <a:bodyPr/>
          <a:lstStyle>
            <a:lvl1pPr marL="0" indent="0">
              <a:buNone/>
              <a:defRPr sz="2800"/>
            </a:lvl1pPr>
            <a:lvl2pPr marL="914176" indent="0">
              <a:buNone/>
              <a:defRPr sz="2400"/>
            </a:lvl2pPr>
            <a:lvl3pPr marL="1828352" indent="0">
              <a:buNone/>
              <a:defRPr sz="2000"/>
            </a:lvl3pPr>
            <a:lvl4pPr marL="2742527" indent="0">
              <a:buNone/>
              <a:defRPr sz="1800"/>
            </a:lvl4pPr>
            <a:lvl5pPr marL="3656703" indent="0">
              <a:buNone/>
              <a:defRPr sz="1800"/>
            </a:lvl5pPr>
            <a:lvl6pPr marL="4570878" indent="0">
              <a:buNone/>
              <a:defRPr sz="1800"/>
            </a:lvl6pPr>
            <a:lvl7pPr marL="5485054" indent="0">
              <a:buNone/>
              <a:defRPr sz="1800"/>
            </a:lvl7pPr>
            <a:lvl8pPr marL="6399230" indent="0">
              <a:buNone/>
              <a:defRPr sz="1800"/>
            </a:lvl8pPr>
            <a:lvl9pPr marL="7313406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5" y="8961121"/>
            <a:ext cx="11521440" cy="1057911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5" y="1143847"/>
            <a:ext cx="11521440" cy="7680960"/>
          </a:xfrm>
        </p:spPr>
        <p:txBody>
          <a:bodyPr/>
          <a:lstStyle>
            <a:lvl1pPr marL="0" indent="0">
              <a:buNone/>
              <a:defRPr sz="6400"/>
            </a:lvl1pPr>
            <a:lvl2pPr marL="914176" indent="0">
              <a:buNone/>
              <a:defRPr sz="5600"/>
            </a:lvl2pPr>
            <a:lvl3pPr marL="1828352" indent="0">
              <a:buNone/>
              <a:defRPr sz="4800"/>
            </a:lvl3pPr>
            <a:lvl4pPr marL="2742527" indent="0">
              <a:buNone/>
              <a:defRPr sz="4000"/>
            </a:lvl4pPr>
            <a:lvl5pPr marL="3656703" indent="0">
              <a:buNone/>
              <a:defRPr sz="4000"/>
            </a:lvl5pPr>
            <a:lvl6pPr marL="4570878" indent="0">
              <a:buNone/>
              <a:defRPr sz="4000"/>
            </a:lvl6pPr>
            <a:lvl7pPr marL="5485054" indent="0">
              <a:buNone/>
              <a:defRPr sz="4000"/>
            </a:lvl7pPr>
            <a:lvl8pPr marL="6399230" indent="0">
              <a:buNone/>
              <a:defRPr sz="4000"/>
            </a:lvl8pPr>
            <a:lvl9pPr marL="7313406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5" y="10019032"/>
            <a:ext cx="11521440" cy="1502409"/>
          </a:xfrm>
        </p:spPr>
        <p:txBody>
          <a:bodyPr/>
          <a:lstStyle>
            <a:lvl1pPr marL="0" indent="0">
              <a:buNone/>
              <a:defRPr sz="2800"/>
            </a:lvl1pPr>
            <a:lvl2pPr marL="914176" indent="0">
              <a:buNone/>
              <a:defRPr sz="2400"/>
            </a:lvl2pPr>
            <a:lvl3pPr marL="1828352" indent="0">
              <a:buNone/>
              <a:defRPr sz="2000"/>
            </a:lvl3pPr>
            <a:lvl4pPr marL="2742527" indent="0">
              <a:buNone/>
              <a:defRPr sz="1800"/>
            </a:lvl4pPr>
            <a:lvl5pPr marL="3656703" indent="0">
              <a:buNone/>
              <a:defRPr sz="1800"/>
            </a:lvl5pPr>
            <a:lvl6pPr marL="4570878" indent="0">
              <a:buNone/>
              <a:defRPr sz="1800"/>
            </a:lvl6pPr>
            <a:lvl7pPr marL="5485054" indent="0">
              <a:buNone/>
              <a:defRPr sz="1800"/>
            </a:lvl7pPr>
            <a:lvl8pPr marL="6399230" indent="0">
              <a:buNone/>
              <a:defRPr sz="1800"/>
            </a:lvl8pPr>
            <a:lvl9pPr marL="7313406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512658"/>
            <a:ext cx="17282160" cy="2133600"/>
          </a:xfrm>
          <a:prstGeom prst="rect">
            <a:avLst/>
          </a:prstGeom>
        </p:spPr>
        <p:txBody>
          <a:bodyPr vert="horz" lIns="182836" tIns="91418" rIns="182836" bIns="914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2987041"/>
            <a:ext cx="17282160" cy="8448464"/>
          </a:xfrm>
          <a:prstGeom prst="rect">
            <a:avLst/>
          </a:prstGeom>
        </p:spPr>
        <p:txBody>
          <a:bodyPr vert="horz" lIns="182836" tIns="91418" rIns="182836" bIns="914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11865189"/>
            <a:ext cx="4480560" cy="681567"/>
          </a:xfrm>
          <a:prstGeom prst="rect">
            <a:avLst/>
          </a:prstGeom>
        </p:spPr>
        <p:txBody>
          <a:bodyPr vert="horz" lIns="182836" tIns="91418" rIns="182836" bIns="9141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E174-DD97-4D6A-A051-E58E9E153588}" type="datetimeFigureOut">
              <a:rPr lang="en-US" smtClean="0"/>
              <a:pPr/>
              <a:t>22-Apr-22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11865189"/>
            <a:ext cx="6080760" cy="681567"/>
          </a:xfrm>
          <a:prstGeom prst="rect">
            <a:avLst/>
          </a:prstGeom>
        </p:spPr>
        <p:txBody>
          <a:bodyPr vert="horz" lIns="182836" tIns="91418" rIns="182836" bIns="9141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11865189"/>
            <a:ext cx="4480560" cy="681567"/>
          </a:xfrm>
          <a:prstGeom prst="rect">
            <a:avLst/>
          </a:prstGeom>
        </p:spPr>
        <p:txBody>
          <a:bodyPr vert="horz" lIns="182836" tIns="91418" rIns="182836" bIns="9141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5C589-56F6-49FE-AB7A-FF62D454B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352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632" indent="-685632" algn="l" defTabSz="1828352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536" indent="-571360" algn="l" defTabSz="1828352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440" indent="-457088" algn="l" defTabSz="1828352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199615" indent="-457088" algn="l" defTabSz="1828352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3790" indent="-457088" algn="l" defTabSz="1828352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7966" indent="-457088" algn="l" defTabSz="182835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142" indent="-457088" algn="l" defTabSz="182835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318" indent="-457088" algn="l" defTabSz="182835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494" indent="-457088" algn="l" defTabSz="182835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176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352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527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703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0878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054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230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406" algn="l" defTabSz="1828352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/>
        </p:nvSpPr>
        <p:spPr>
          <a:xfrm>
            <a:off x="419101" y="93247"/>
            <a:ext cx="18402300" cy="914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2" descr="C:\Users\hemant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363200"/>
            <a:ext cx="19202400" cy="2438400"/>
          </a:xfrm>
          <a:prstGeom prst="rect">
            <a:avLst/>
          </a:prstGeom>
          <a:noFill/>
        </p:spPr>
      </p:pic>
      <p:sp>
        <p:nvSpPr>
          <p:cNvPr id="71" name="Rectangle: Rounded Corners 44"/>
          <p:cNvSpPr/>
          <p:nvPr/>
        </p:nvSpPr>
        <p:spPr>
          <a:xfrm>
            <a:off x="419100" y="6398335"/>
            <a:ext cx="5981700" cy="518406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51" tIns="20025" rIns="40051" bIns="20025" rtlCol="0" anchor="ctr"/>
          <a:lstStyle>
            <a:defPPr>
              <a:defRPr kern="1200" smtId="4294967295"/>
            </a:defPPr>
          </a:lstStyle>
          <a:p>
            <a:pPr algn="ctr"/>
            <a:endParaRPr lang="en-US" sz="2800" dirty="0"/>
          </a:p>
        </p:txBody>
      </p:sp>
      <p:sp>
        <p:nvSpPr>
          <p:cNvPr id="83" name="Rounded Rectangle 82"/>
          <p:cNvSpPr/>
          <p:nvPr/>
        </p:nvSpPr>
        <p:spPr>
          <a:xfrm>
            <a:off x="618068" y="7852093"/>
            <a:ext cx="5638800" cy="4572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618068" y="6937693"/>
            <a:ext cx="5638800" cy="4572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: Rounded Corners 44"/>
          <p:cNvSpPr/>
          <p:nvPr/>
        </p:nvSpPr>
        <p:spPr>
          <a:xfrm>
            <a:off x="6629400" y="1143001"/>
            <a:ext cx="6096000" cy="5029199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51" tIns="20025" rIns="40051" bIns="20025" rtlCol="0" anchor="ctr"/>
          <a:lstStyle>
            <a:defPPr>
              <a:defRPr kern="1200" smtId="4294967295"/>
            </a:defPPr>
          </a:lstStyle>
          <a:p>
            <a:pPr algn="ctr"/>
            <a:endParaRPr lang="en-US" sz="2800" dirty="0"/>
          </a:p>
        </p:txBody>
      </p:sp>
      <p:sp>
        <p:nvSpPr>
          <p:cNvPr id="31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1752600" y="76200"/>
            <a:ext cx="16002000" cy="914400"/>
          </a:xfrm>
          <a:prstGeom prst="rect">
            <a:avLst/>
          </a:prstGeom>
        </p:spPr>
        <p:txBody>
          <a:bodyPr lIns="37381" tIns="18690" rIns="37381" bIns="18690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Bahnschrift SemiBold" pitchFamily="34" charset="0"/>
              </a:rPr>
              <a:t>TITLE</a:t>
            </a:r>
          </a:p>
        </p:txBody>
      </p:sp>
      <p:sp>
        <p:nvSpPr>
          <p:cNvPr id="36" name="Rectangle: Rounded Corners 41"/>
          <p:cNvSpPr/>
          <p:nvPr/>
        </p:nvSpPr>
        <p:spPr>
          <a:xfrm>
            <a:off x="12954001" y="1177694"/>
            <a:ext cx="5867400" cy="10404706"/>
          </a:xfrm>
          <a:prstGeom prst="roundRect">
            <a:avLst>
              <a:gd name="adj" fmla="val 1477"/>
            </a:avLst>
          </a:prstGeom>
          <a:solidFill>
            <a:schemeClr val="bg1">
              <a:alpha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51" tIns="20025" rIns="40051" bIns="20025" rtlCol="0" anchor="ctr"/>
          <a:lstStyle>
            <a:defPPr>
              <a:defRPr kern="1200" smtId="4294967295"/>
            </a:defPPr>
          </a:lstStyle>
          <a:p>
            <a:pPr algn="ctr"/>
            <a:endParaRPr lang="en-US" sz="28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13220700" y="1863494"/>
            <a:ext cx="5361557" cy="295506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B428E8-E946-4C04-BA2E-DBE7C90A92EC}"/>
              </a:ext>
            </a:extLst>
          </p:cNvPr>
          <p:cNvSpPr txBox="1"/>
          <p:nvPr/>
        </p:nvSpPr>
        <p:spPr>
          <a:xfrm>
            <a:off x="13220700" y="1330094"/>
            <a:ext cx="5361557" cy="409773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itchFamily="34" charset="0"/>
              </a:rPr>
              <a:t>ANALYSIS AND OUTCOMES</a:t>
            </a:r>
          </a:p>
        </p:txBody>
      </p:sp>
      <p:sp>
        <p:nvSpPr>
          <p:cNvPr id="62" name="Rectangle: Rounded Corners 41"/>
          <p:cNvSpPr/>
          <p:nvPr/>
        </p:nvSpPr>
        <p:spPr>
          <a:xfrm>
            <a:off x="6629400" y="6400800"/>
            <a:ext cx="6096000" cy="5181600"/>
          </a:xfrm>
          <a:prstGeom prst="roundRect">
            <a:avLst>
              <a:gd name="adj" fmla="val 1477"/>
            </a:avLst>
          </a:prstGeom>
          <a:solidFill>
            <a:schemeClr val="bg1">
              <a:alpha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51" tIns="20025" rIns="40051" bIns="20025" rtlCol="0" anchor="ctr"/>
          <a:lstStyle>
            <a:defPPr>
              <a:defRPr kern="1200" smtId="4294967295"/>
            </a:defPPr>
          </a:lstStyle>
          <a:p>
            <a:pPr algn="ctr"/>
            <a:endParaRPr lang="en-US" sz="28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6938177" y="1828800"/>
            <a:ext cx="5638800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6B428E8-E946-4C04-BA2E-DBE7C90A92EC}"/>
              </a:ext>
            </a:extLst>
          </p:cNvPr>
          <p:cNvSpPr txBox="1"/>
          <p:nvPr/>
        </p:nvSpPr>
        <p:spPr>
          <a:xfrm>
            <a:off x="6938177" y="1295401"/>
            <a:ext cx="5638800" cy="409773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itchFamily="34" charset="0"/>
              </a:rPr>
              <a:t>LITERATURE REVIEW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6932361" y="6929312"/>
            <a:ext cx="5638800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F9F16DD-B1FB-447B-BA78-9201D1B2D897}"/>
              </a:ext>
            </a:extLst>
          </p:cNvPr>
          <p:cNvSpPr txBox="1"/>
          <p:nvPr/>
        </p:nvSpPr>
        <p:spPr>
          <a:xfrm>
            <a:off x="6932361" y="6495021"/>
            <a:ext cx="5638800" cy="409773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itchFamily="34" charset="0"/>
              </a:rPr>
              <a:t>METHODOLOGY</a:t>
            </a:r>
          </a:p>
        </p:txBody>
      </p:sp>
      <p:sp>
        <p:nvSpPr>
          <p:cNvPr id="68" name="Rectangle: Rounded Corners 41"/>
          <p:cNvSpPr/>
          <p:nvPr/>
        </p:nvSpPr>
        <p:spPr>
          <a:xfrm>
            <a:off x="419100" y="1143000"/>
            <a:ext cx="5981700" cy="4997503"/>
          </a:xfrm>
          <a:prstGeom prst="roundRect">
            <a:avLst>
              <a:gd name="adj" fmla="val 1477"/>
            </a:avLst>
          </a:prstGeom>
          <a:solidFill>
            <a:schemeClr val="bg1">
              <a:alpha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51" tIns="20025" rIns="40051" bIns="20025" rtlCol="0" anchor="ctr"/>
          <a:lstStyle>
            <a:defPPr>
              <a:defRPr kern="1200" smtId="4294967295"/>
            </a:defPPr>
          </a:lstStyle>
          <a:p>
            <a:pPr algn="ctr"/>
            <a:endParaRPr lang="en-US" sz="28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702972" y="1828800"/>
            <a:ext cx="5473205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6B428E8-E946-4C04-BA2E-DBE7C90A92EC}"/>
              </a:ext>
            </a:extLst>
          </p:cNvPr>
          <p:cNvSpPr txBox="1"/>
          <p:nvPr/>
        </p:nvSpPr>
        <p:spPr>
          <a:xfrm>
            <a:off x="702972" y="1295400"/>
            <a:ext cx="5473205" cy="409773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itchFamily="34" charset="0"/>
              </a:rPr>
              <a:t>ABSTRACT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762000" y="7471092"/>
            <a:ext cx="5340630" cy="290039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9F16DD-B1FB-447B-BA78-9201D1B2D897}"/>
              </a:ext>
            </a:extLst>
          </p:cNvPr>
          <p:cNvSpPr txBox="1"/>
          <p:nvPr/>
        </p:nvSpPr>
        <p:spPr>
          <a:xfrm>
            <a:off x="702971" y="6495021"/>
            <a:ext cx="5401497" cy="409773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" pitchFamily="34" charset="0"/>
              </a:rPr>
              <a:t>MOTIVATION</a:t>
            </a:r>
          </a:p>
        </p:txBody>
      </p:sp>
      <p:pic>
        <p:nvPicPr>
          <p:cNvPr id="74" name="Picture 2" descr="C:\Users\hemant\Desktop\1.jpg"/>
          <p:cNvPicPr>
            <a:picLocks noChangeAspect="1" noChangeArrowheads="1"/>
          </p:cNvPicPr>
          <p:nvPr/>
        </p:nvPicPr>
        <p:blipFill>
          <a:blip r:embed="rId4" cstate="print"/>
          <a:srcRect l="3968" t="13425" r="91667"/>
          <a:stretch>
            <a:fillRect/>
          </a:stretch>
        </p:blipFill>
        <p:spPr bwMode="auto">
          <a:xfrm>
            <a:off x="762000" y="10690556"/>
            <a:ext cx="838200" cy="2111044"/>
          </a:xfrm>
          <a:prstGeom prst="rect">
            <a:avLst/>
          </a:prstGeom>
          <a:noFill/>
        </p:spPr>
      </p:pic>
      <p:sp>
        <p:nvSpPr>
          <p:cNvPr id="75" name="TextBox 74"/>
          <p:cNvSpPr txBox="1"/>
          <p:nvPr/>
        </p:nvSpPr>
        <p:spPr>
          <a:xfrm>
            <a:off x="14109700" y="119634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</a:rPr>
              <a:t>NAME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62000" y="6988492"/>
            <a:ext cx="5342468" cy="37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AIM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62000" y="7877493"/>
            <a:ext cx="5494868" cy="3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OBJECTIVE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618068" y="9376093"/>
            <a:ext cx="5638800" cy="4572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02971" y="9426892"/>
            <a:ext cx="5553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NEED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702971" y="8461693"/>
            <a:ext cx="5390954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702971" y="9985693"/>
            <a:ext cx="5390954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609600" y="2133600"/>
            <a:ext cx="5638800" cy="4572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02972" y="2159000"/>
            <a:ext cx="5393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SUBHEADING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762000" y="2743200"/>
            <a:ext cx="5399657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13182600" y="4038600"/>
            <a:ext cx="5437757" cy="4572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3220700" y="4063999"/>
            <a:ext cx="5384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SUBHEADING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13220700" y="4648200"/>
            <a:ext cx="5399657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838950" y="8610600"/>
            <a:ext cx="5638800" cy="4572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932361" y="8647668"/>
            <a:ext cx="5392989" cy="36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SUBHEADING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6932362" y="9220200"/>
            <a:ext cx="5458646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6858000" y="2133600"/>
            <a:ext cx="5638800" cy="4572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6938178" y="2667000"/>
            <a:ext cx="5404384" cy="286662"/>
          </a:xfrm>
          <a:prstGeom prst="rect">
            <a:avLst/>
          </a:prstGeom>
          <a:noFill/>
        </p:spPr>
        <p:txBody>
          <a:bodyPr wrap="square" lIns="40051" tIns="20025" rIns="40051" bIns="20025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938177" y="2159000"/>
            <a:ext cx="5406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SUBHEADING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139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</vt:lpstr>
      <vt:lpstr>Calibri</vt:lpstr>
      <vt:lpstr>Century Gothic</vt:lpstr>
      <vt:lpstr>Domine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hemant</dc:creator>
  <cp:lastModifiedBy>user</cp:lastModifiedBy>
  <cp:revision>89</cp:revision>
  <dcterms:created xsi:type="dcterms:W3CDTF">2015-12-09T13:01:16Z</dcterms:created>
  <dcterms:modified xsi:type="dcterms:W3CDTF">2022-04-22T07:49:50Z</dcterms:modified>
</cp:coreProperties>
</file>